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Poppins Extra Bold" panose="020B0604020202020204" charset="0"/>
      <p:regular r:id="rId1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22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2C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EBE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2C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EBE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2C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EBE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2C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EBE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2C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EBE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2C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EBE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2C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EBE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2C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EBE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389" y="531971"/>
            <a:ext cx="4836200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Conclusion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3389" y="1523286"/>
            <a:ext cx="779002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1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8849320" y="2403277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Solution complète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63389" y="2821424"/>
            <a:ext cx="77900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Gestion des tables, commandes, réservations et stock.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3389" y="3807976"/>
            <a:ext cx="779002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2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8849320" y="4687967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Interface intuitive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163389" y="5106114"/>
            <a:ext cx="77900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Utilisation du modèle MVC pour une meilleure organisation du code.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3389" y="6092666"/>
            <a:ext cx="779002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8849320" y="6972657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Fiabilité assurée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3389" y="7390805"/>
            <a:ext cx="77900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Tests unitaires et simulation pour garantir le bon fonctionnement du système.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Gestion de la Salle de Restauration - Projet de Programmation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 projet présente une application de gestion de salle de restauration développée en utilisant le modèle MVC (Modèle-Vue-Contrôleur). Cette application est conçue pour simplifier et automatiser les opérations d'un restaurant, offrant aux employés une interface intuitive et pratique.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Objectifs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Gestion des Tables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L'application gère l'affectation des clients aux tables et suit leur statut (libre, occupée, réservée). Les employés peuvent consulter des informations détaillées sur chaque table, comme sa capacité.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3682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Gestion des Commandes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Enregistrement et suivi des commandes des clients, préparation des plats, et mise à jour des stocks en temps réel. L'application gère également le paiement des clients.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7329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Architecture du Système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428" y="3201233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163729"/>
            <a:ext cx="1074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Modèle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6CDD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3711" y="3978712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028361"/>
            <a:ext cx="580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Vue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6CDD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7877" y="4843343"/>
            <a:ext cx="1728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4892993"/>
            <a:ext cx="1598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Contrôleur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L'application s'appuie sur le modèle MVC. Le modèle gère les données du restaurant, la vue est l'interface utilisateur, et le contrôleur agit comme un intermédiaire entre les deux.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Fonctionnalités Principales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41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E7EB"/>
          </a:solidFill>
          <a:ln w="7620">
            <a:solidFill>
              <a:srgbClr val="C6CDD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417439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Gestion des Clients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795832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Création de profils clients, stockage d'informations et de commandes.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541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E7EB"/>
          </a:solidFill>
          <a:ln w="7620">
            <a:solidFill>
              <a:srgbClr val="C6CDD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5309116" y="3305413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Gestion des Réservations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150162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Réservation de tables en ligne, gestion des disponibilités et des conflits.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083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E7EB"/>
          </a:solidFill>
          <a:ln w="7620">
            <a:solidFill>
              <a:srgbClr val="C6CDD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1417439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Gestion du Stock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211253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Suivi des ingrédients, mise à jour automatique des quantités après chaque commande.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3872"/>
            <a:ext cx="6558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Technologies Utilisées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Qt Framework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3702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Développement de l'interface graphique, gestion des événements.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SQLite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73702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Stockage des données sur les clients, commandes, réservations et ingrédients.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7099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Développement et Tests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674501"/>
            <a:ext cx="30480" cy="3929420"/>
          </a:xfrm>
          <a:prstGeom prst="roundRect">
            <a:avLst>
              <a:gd name="adj" fmla="val 312558"/>
            </a:avLst>
          </a:prstGeom>
          <a:solidFill>
            <a:srgbClr val="C6CDD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1358622" y="316956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CDD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78800" y="2929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7EB"/>
          </a:solidFill>
          <a:ln w="7620">
            <a:solidFill>
              <a:srgbClr val="C6CDD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1068110" y="3014663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Tests Unitaires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39173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Validation de la fonctionnalité des différentes classes, pour garantir la stabilité et la fiabilité du code.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06622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CDD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87880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7EB"/>
          </a:solidFill>
          <a:ln w="7620">
            <a:solidFill>
              <a:srgbClr val="C6CDD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1037153" y="4911328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Simulation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288399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 des interactions entre les clients, les tables et les commandes dans un environnement contrôlé, pour garantir la fluidité des fonctionnalités.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Prochaines Étapes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Intégration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Intégration de l'application dans le système de point de vente (POS) du restaurant.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Améliorations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Ajout de fonctionnalités supplémentaires, comme la gestion des employés et la création de rapports.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343C"/>
                </a:solidFill>
                <a:latin typeface="Poppins Extra Bold" pitchFamily="34" charset="0"/>
                <a:ea typeface="Poppins Extra Bold" pitchFamily="34" charset="-122"/>
                <a:cs typeface="Poppins Extra Bold" pitchFamily="34" charset="-120"/>
              </a:rPr>
              <a:t>Développement Mobile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343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Développement d'une version mobile de l'application pour les serveurs.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Personnalisé</PresentationFormat>
  <Paragraphs>59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Poppins Extra Bold</vt:lpstr>
      <vt:lpstr>Arimo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ngouonpe jeffrey</cp:lastModifiedBy>
  <cp:revision>2</cp:revision>
  <dcterms:created xsi:type="dcterms:W3CDTF">2024-12-12T19:09:53Z</dcterms:created>
  <dcterms:modified xsi:type="dcterms:W3CDTF">2024-12-13T04:49:56Z</dcterms:modified>
</cp:coreProperties>
</file>